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anose="020F0502020204030204" pitchFamily="2" charset="0"/>
      <p:regular r:id="rId14"/>
    </p:embeddedFont>
    <p:embeddedFont>
      <p:font typeface="Roboto Slab Light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52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Relationship Id="rId1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1271"/>
            <a:ext cx="1695212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76366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09255"/>
            <a:ext cx="11508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58240"/>
            <a:ext cx="7576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207181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020604" y="243399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262104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34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383166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loyal non-subscribers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207181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76" y="2433995"/>
            <a:ext cx="680442" cy="680442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0942" y="2621042"/>
            <a:ext cx="306110" cy="3061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43776" y="334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43776" y="383166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strengthen retention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2207181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1"/>
          <p:cNvSpPr/>
          <p:nvPr/>
        </p:nvSpPr>
        <p:spPr>
          <a:xfrm>
            <a:off x="9866948" y="243399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2621042"/>
            <a:ext cx="306110" cy="30611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866948" y="3341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9866948" y="383166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21" name="Shape 14"/>
          <p:cNvSpPr/>
          <p:nvPr/>
        </p:nvSpPr>
        <p:spPr>
          <a:xfrm>
            <a:off x="793790" y="5011103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04" y="5237917"/>
            <a:ext cx="680442" cy="680442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7770" y="5424964"/>
            <a:ext cx="306110" cy="30611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020604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5" name="Text 16"/>
          <p:cNvSpPr/>
          <p:nvPr/>
        </p:nvSpPr>
        <p:spPr>
          <a:xfrm>
            <a:off x="1020604" y="663559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items in campaigns</a:t>
            </a:r>
            <a:endParaRPr lang="en-US" sz="1750" dirty="0"/>
          </a:p>
        </p:txBody>
      </p:sp>
      <p:sp>
        <p:nvSpPr>
          <p:cNvPr id="26" name="Shape 17"/>
          <p:cNvSpPr/>
          <p:nvPr/>
        </p:nvSpPr>
        <p:spPr>
          <a:xfrm>
            <a:off x="7428548" y="5011103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18"/>
          <p:cNvSpPr/>
          <p:nvPr/>
        </p:nvSpPr>
        <p:spPr>
          <a:xfrm>
            <a:off x="7655362" y="52379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2528" y="5424964"/>
            <a:ext cx="306110" cy="30611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655362" y="61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0" name="Text 20"/>
          <p:cNvSpPr/>
          <p:nvPr/>
        </p:nvSpPr>
        <p:spPr>
          <a:xfrm>
            <a:off x="7655362" y="663559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segments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8641" y="614601"/>
            <a:ext cx="1929527" cy="420172"/>
          </a:xfrm>
          <a:prstGeom prst="roundRect">
            <a:avLst>
              <a:gd name="adj" fmla="val 6384"/>
            </a:avLst>
          </a:prstGeom>
          <a:solidFill>
            <a:srgbClr val="082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402705" y="681633"/>
            <a:ext cx="166139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68641" y="1124069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Foundation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6268641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3,900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6268641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68641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88254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18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8888254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Columns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888254" y="3769400"/>
            <a:ext cx="23402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7867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11507867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507867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88254" y="5400675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25</a:t>
            </a:r>
            <a:endParaRPr lang="en-US" sz="5800" dirty="0"/>
          </a:p>
        </p:txBody>
      </p:sp>
      <p:sp>
        <p:nvSpPr>
          <p:cNvPr id="16" name="Text 13"/>
          <p:cNvSpPr/>
          <p:nvPr/>
        </p:nvSpPr>
        <p:spPr>
          <a:xfrm>
            <a:off x="8888254" y="6417469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888254" y="6900743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Items tracked across four major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3711"/>
            <a:ext cx="213729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28909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89315"/>
            <a:ext cx="15776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5920"/>
            <a:ext cx="7511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049905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explored structure with df.info() and summary statistics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3072646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16962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 values using median by product category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072646"/>
            <a:ext cx="4196358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40133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snake_case, verified data consistency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32596"/>
            <a:ext cx="6407944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548" y="5532596"/>
            <a:ext cx="6407944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28548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19858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1755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3534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4023122" y="6800136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595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4959906" y="6800136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959096" y="332136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68% of total revenue, more than double female customer spending.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4251246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suggests opportunities for targeted marketing campaigns to increase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8013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4526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564844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rated: 3.86 average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74526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64844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performer: 3.84 average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74526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564844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favorite: 3.82 average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 rating: 3.80 average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119092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product: 3.78 average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7236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4111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used discounts but still spent above average purchase amount.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851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savvy shoppers demonstrate that discounts don't always mean lower revenue per transaction.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774168"/>
            <a:ext cx="3978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Sweater: 48.17%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Pants: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254"/>
            <a:ext cx="19286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1341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Distribution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90180"/>
            <a:ext cx="2152055" cy="13069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892" y="3045976"/>
            <a:ext cx="318968" cy="318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2616994"/>
            <a:ext cx="1385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357217" y="3107412"/>
            <a:ext cx="13857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187077" y="371022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3753802"/>
            <a:ext cx="4304109" cy="130694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4892" y="4247674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3980617"/>
            <a:ext cx="1513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33304" y="4471035"/>
            <a:ext cx="1513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63164" y="507384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5117425"/>
            <a:ext cx="6456164" cy="130694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773" y="5611297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09272" y="5344239"/>
            <a:ext cx="1685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509272" y="5834658"/>
            <a:ext cx="1685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66795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customers fall into the Loyal segment, indicating strong retention. Focus on converting New and Returning customers into this valuable group.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389" y="531971"/>
            <a:ext cx="7790021" cy="1208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vs. Non-Subscription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389" y="2031087"/>
            <a:ext cx="22860" cy="4317802"/>
          </a:xfrm>
          <a:prstGeom prst="roundRect">
            <a:avLst>
              <a:gd name="adj" fmla="val 12693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86249" y="2031087"/>
            <a:ext cx="7790021" cy="1965484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79607" y="2224445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79607" y="2642592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79607" y="3068122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spend: $59.49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79607" y="3493651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revenue: $62,645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86249" y="4383405"/>
            <a:ext cx="7790021" cy="1965484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379607" y="4576762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79607" y="4994910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79607" y="5420439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spend: $59.87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9607" y="5845969"/>
            <a:ext cx="74033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revenue: $170,436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3389" y="6566416"/>
            <a:ext cx="7790021" cy="1131570"/>
          </a:xfrm>
          <a:prstGeom prst="roundRect">
            <a:avLst>
              <a:gd name="adj" fmla="val 2564"/>
            </a:avLst>
          </a:prstGeom>
          <a:solidFill>
            <a:srgbClr val="082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6859905"/>
            <a:ext cx="241697" cy="19335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791801" y="6808113"/>
            <a:ext cx="696825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(&gt;5 purchases): 958 subscribers vs. 2,518 non-subscribers. Opportunity to convert loyal non-subscribers into subscription members.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15611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generation, followed closely by Middle-aged customers. Relatively balanced distribution suggests broad market appeal.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Arial</vt:lpstr>
      <vt:lpstr>Roboto Slab Light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Priyanshu Kumar</dc:creator>
  <cp:lastModifiedBy>Balram singh</cp:lastModifiedBy>
  <cp:revision>1</cp:revision>
  <dcterms:created xsi:type="dcterms:W3CDTF">2026-01-01T17:45:00Z</dcterms:created>
  <dcterms:modified xsi:type="dcterms:W3CDTF">2026-01-01T17:45:47Z</dcterms:modified>
</cp:coreProperties>
</file>